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4454-ADB9-43D3-BCF3-7B4CA2A86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79753-42A5-4ABF-99AE-84FA98A48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02C56-737B-4720-B089-D8DA64826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EA8F-0ED2-4D9B-9C07-A69E7D03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D3826-AF8F-4964-B698-E554D6AA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2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3948-EAB2-41FD-8326-C17C196D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CC08E-1CAC-4FC3-90B1-3234181C1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B6FB2-6181-440E-A749-D269A389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3873F-B15F-4E0F-A22C-B6EBBE08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73E5E-95F1-40DA-8A4C-7D797075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37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35E6F-051C-443A-9706-3479F7C95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7E6C2-D689-461A-88D8-E6C5E0E45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E219D-4478-4FCD-A511-0D9E18FC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ED55D-0EB8-44EE-BE1F-9C548A79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BB1DC-71DC-4EE0-9B25-2C52594E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80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0CEC-5C9F-436F-8C3C-0B459AA0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45152-82A4-45E7-9CF7-981F28B66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D47CE-630A-4686-8AD7-BCDDF0EF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A7A87-DE8F-46FD-844D-34C3414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6C21-BDD5-412E-85EA-847FCC1DE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574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940E-6566-4E50-8F8B-CBDF1FFE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314C0-3C21-4A93-A41E-BB867C715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D3AFE-E53A-4325-B3C4-7675B32F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A8B48-3DFD-4563-B583-29E3EF3E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94808-BA6D-4F29-A512-F3538B27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86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B82B-7358-4A85-9544-8B2F5BC5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29F6F-8121-4C93-98DE-DB6C18E20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7CD81-B8D4-4A46-A8A4-7B6FF25F1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D5268-2EF7-46A0-8481-60A78F36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F3824-8F8A-416D-9EE6-566D4212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4A5F6-3A7F-473D-A5FE-AA9ECB43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5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9B69-A052-40C7-9247-895EB4BE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E9B1D-4478-4207-AF31-6675E5AF1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D1F08-1CC1-4A7F-A3D0-CFE740507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3EE9B-BE4E-44DB-852B-80F69C975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65DC1-5A5E-4AA8-8BCA-399523764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0C74D-D472-4292-9307-EBB502CF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F35B0D-EF7B-4EA2-9028-4AD498E6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7E74C-308A-418A-8E2E-1C327E33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51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780D2-E0C0-487F-A3B7-E05E74FC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611BC-4E43-4F7E-8F48-74A29CE4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D57C5-4CFE-4219-A678-CDDAB75C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352F9-A715-40C5-A217-C23E7B56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2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F60F7-15BD-422B-8901-367B9D6E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ABBC5-46AC-443E-BF0C-18676D45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21667-0FBB-4DDE-8D0A-AC27E0C4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804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7E2F-E711-4E35-9514-261D9A3A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9EA8-8665-47F5-91FE-5CAFDD31D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7B708-7E0B-4DC6-B1D1-1E4B29A5F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992A8-0CE8-470D-A539-414040F4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CEEAC-8E29-416B-9BA4-B693CD92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FC9CF-FE16-40B8-B524-6C4658CC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59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E6A5-65B0-4526-9470-EACDD652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8A23E5-5994-4A04-B930-5FAE798F4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7483A-7819-4048-B7B7-732DBE301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198D3-8F8F-4118-9BE8-36D1E510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B4DBE-E79D-49A8-B9B5-5C69E539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17CB5-0BB3-4594-A5F4-5C70659B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00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F43CCB-0AFA-4119-8AB5-EB7DFDE5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922FA-A715-4715-9504-ED7D2F250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E2809-2EB9-417B-8B29-D7A5C3A89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5AEBF-FAFB-422D-8DF9-F312D07C1214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B5181-E228-4DB6-98C1-27EBA0C81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10D72-83E7-40AC-9192-112D41146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920DF-218B-4D07-AD16-791A7CDA77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18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8C411-6DF5-458B-9E7C-270909999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" t="25218" r="46359" b="32029"/>
          <a:stretch/>
        </p:blipFill>
        <p:spPr>
          <a:xfrm>
            <a:off x="188843" y="61338"/>
            <a:ext cx="5348358" cy="25083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1D23AC-6000-48D3-B547-8B1A015877CA}"/>
              </a:ext>
            </a:extLst>
          </p:cNvPr>
          <p:cNvSpPr/>
          <p:nvPr/>
        </p:nvSpPr>
        <p:spPr>
          <a:xfrm>
            <a:off x="4437270" y="274369"/>
            <a:ext cx="1099931" cy="1966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D2C235-228C-4510-A968-989F1FC213BA}"/>
              </a:ext>
            </a:extLst>
          </p:cNvPr>
          <p:cNvSpPr/>
          <p:nvPr/>
        </p:nvSpPr>
        <p:spPr>
          <a:xfrm>
            <a:off x="696847" y="1998755"/>
            <a:ext cx="1420190" cy="4336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5D8D1-7BFC-46C4-BA81-F74FDA8D4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" t="25362" r="31277" b="29420"/>
          <a:stretch/>
        </p:blipFill>
        <p:spPr>
          <a:xfrm>
            <a:off x="188843" y="2645073"/>
            <a:ext cx="5348358" cy="20474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1180E7-93C8-44F5-8CBB-0CE3D0C1EF3D}"/>
              </a:ext>
            </a:extLst>
          </p:cNvPr>
          <p:cNvSpPr/>
          <p:nvPr/>
        </p:nvSpPr>
        <p:spPr>
          <a:xfrm>
            <a:off x="3006096" y="3774820"/>
            <a:ext cx="993250" cy="2102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DE6565-4C17-4651-933D-0BE3838B8C99}"/>
              </a:ext>
            </a:extLst>
          </p:cNvPr>
          <p:cNvSpPr/>
          <p:nvPr/>
        </p:nvSpPr>
        <p:spPr>
          <a:xfrm>
            <a:off x="586012" y="4225131"/>
            <a:ext cx="1270498" cy="3778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F12B0B-3C41-45FE-97E9-6921FA8BC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" t="25363" r="31359" b="30579"/>
          <a:stretch/>
        </p:blipFill>
        <p:spPr>
          <a:xfrm>
            <a:off x="188843" y="4777143"/>
            <a:ext cx="5348358" cy="20023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E4B8D-6386-44FB-99ED-5D7571052D5E}"/>
              </a:ext>
            </a:extLst>
          </p:cNvPr>
          <p:cNvSpPr/>
          <p:nvPr/>
        </p:nvSpPr>
        <p:spPr>
          <a:xfrm>
            <a:off x="2789916" y="5122578"/>
            <a:ext cx="2077650" cy="3433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D97156-F5D0-4631-981E-F74041FE2CB8}"/>
              </a:ext>
            </a:extLst>
          </p:cNvPr>
          <p:cNvSpPr/>
          <p:nvPr/>
        </p:nvSpPr>
        <p:spPr>
          <a:xfrm>
            <a:off x="586013" y="6380954"/>
            <a:ext cx="1270498" cy="3431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697E5F-32FF-4221-B87D-B999186EBD00}"/>
              </a:ext>
            </a:extLst>
          </p:cNvPr>
          <p:cNvSpPr/>
          <p:nvPr/>
        </p:nvSpPr>
        <p:spPr>
          <a:xfrm>
            <a:off x="2789915" y="2968353"/>
            <a:ext cx="2077650" cy="3433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8D0D9B-DB18-4D55-8AD3-B4A53C6F9773}"/>
              </a:ext>
            </a:extLst>
          </p:cNvPr>
          <p:cNvSpPr/>
          <p:nvPr/>
        </p:nvSpPr>
        <p:spPr>
          <a:xfrm>
            <a:off x="3006096" y="5914678"/>
            <a:ext cx="1203960" cy="1905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3142E9-176C-4BE2-B65F-0DA489660F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34" t="33188" r="34946" b="46047"/>
          <a:stretch/>
        </p:blipFill>
        <p:spPr>
          <a:xfrm>
            <a:off x="6450495" y="89453"/>
            <a:ext cx="3419062" cy="11635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E530E1-F423-4F74-85CE-57E3932D13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96" t="46811" r="23451" b="33974"/>
          <a:stretch/>
        </p:blipFill>
        <p:spPr>
          <a:xfrm>
            <a:off x="6450496" y="1351722"/>
            <a:ext cx="5044658" cy="11943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09D7A4-42BE-4127-AC16-7BFBCC6DAB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18" t="46811" r="23696" b="31175"/>
          <a:stretch/>
        </p:blipFill>
        <p:spPr>
          <a:xfrm>
            <a:off x="6450495" y="2638347"/>
            <a:ext cx="5044658" cy="13466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ECBFC63-DC60-4F78-AF04-A3B4390A88E5}"/>
              </a:ext>
            </a:extLst>
          </p:cNvPr>
          <p:cNvSpPr/>
          <p:nvPr/>
        </p:nvSpPr>
        <p:spPr>
          <a:xfrm>
            <a:off x="6825534" y="866384"/>
            <a:ext cx="3044023" cy="2169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DAD7BB-8FF8-4B84-92F7-139D9FF346B6}"/>
              </a:ext>
            </a:extLst>
          </p:cNvPr>
          <p:cNvSpPr/>
          <p:nvPr/>
        </p:nvSpPr>
        <p:spPr>
          <a:xfrm>
            <a:off x="6825534" y="268092"/>
            <a:ext cx="2030232" cy="2169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17D58B-6C12-4411-BD90-5D4FCF73C578}"/>
              </a:ext>
            </a:extLst>
          </p:cNvPr>
          <p:cNvSpPr/>
          <p:nvPr/>
        </p:nvSpPr>
        <p:spPr>
          <a:xfrm>
            <a:off x="6470374" y="1584761"/>
            <a:ext cx="2663687" cy="1943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03B2FE-0315-44C2-894A-C62F602FDB1A}"/>
              </a:ext>
            </a:extLst>
          </p:cNvPr>
          <p:cNvSpPr/>
          <p:nvPr/>
        </p:nvSpPr>
        <p:spPr>
          <a:xfrm>
            <a:off x="6470373" y="2125038"/>
            <a:ext cx="5024780" cy="26255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31C2F9-62FC-491C-9B3A-D01B7ADC21D7}"/>
              </a:ext>
            </a:extLst>
          </p:cNvPr>
          <p:cNvSpPr/>
          <p:nvPr/>
        </p:nvSpPr>
        <p:spPr>
          <a:xfrm>
            <a:off x="7205870" y="2878347"/>
            <a:ext cx="3071191" cy="2027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F93A61-7F2B-48A6-A73C-B9EE039F9CF0}"/>
              </a:ext>
            </a:extLst>
          </p:cNvPr>
          <p:cNvSpPr/>
          <p:nvPr/>
        </p:nvSpPr>
        <p:spPr>
          <a:xfrm>
            <a:off x="6440555" y="79514"/>
            <a:ext cx="5054597" cy="3915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39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FB5F-1811-4914-91CF-004E8E919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05D35-14AF-4624-9316-380BF81663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688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</cp:revision>
  <dcterms:created xsi:type="dcterms:W3CDTF">2022-10-18T05:32:30Z</dcterms:created>
  <dcterms:modified xsi:type="dcterms:W3CDTF">2022-10-18T05:37:27Z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2022-10-18T05:32:30Z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bb49fe79-1801-4824-bbeb-a07c18a0f4ff</vt:lpwstr>
  </property>
  <property fmtid="{D5CDD505-2E9C-101B-9397-08002B2CF9AE}" pid="8" name="MSIP_Label_19540963-e559-4020-8a90-fe8a502c2801_ContentBits">
    <vt:lpwstr>0</vt:lpwstr>
  </property>
</Properties>
</file>